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6858000" cy="9144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9045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270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324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333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195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357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311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559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107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620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761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0B9B-9C6C-49AD-8690-107214465E4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87E7E-0F49-461D-89FF-F2E0C8C72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662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2390012" y="7206755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442111" y="8422860"/>
            <a:ext cx="31363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Презентация для детей по правилам дорожного движения - Берегись автомобиля  - YouTu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650" y="182235"/>
            <a:ext cx="4688745" cy="2774120"/>
          </a:xfrm>
          <a:prstGeom prst="rect">
            <a:avLst/>
          </a:prstGeom>
          <a:noFill/>
        </p:spPr>
      </p:pic>
      <p:sp>
        <p:nvSpPr>
          <p:cNvPr id="38" name="Прямоугольник 37"/>
          <p:cNvSpPr/>
          <p:nvPr/>
        </p:nvSpPr>
        <p:spPr>
          <a:xfrm>
            <a:off x="1165876" y="148043"/>
            <a:ext cx="4680520" cy="27363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165876" y="2950252"/>
            <a:ext cx="4680520" cy="27363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165876" y="5686556"/>
            <a:ext cx="4680520" cy="27363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Викторина по правилам дорожного движения для дошкольников 5 - 6 лет"/>
          <p:cNvPicPr>
            <a:picLocks noChangeAspect="1" noChangeArrowheads="1"/>
          </p:cNvPicPr>
          <p:nvPr/>
        </p:nvPicPr>
        <p:blipFill>
          <a:blip r:embed="rId3" cstate="print"/>
          <a:srcRect l="1575" t="16800" r="2351" b="1301"/>
          <a:stretch>
            <a:fillRect/>
          </a:stretch>
        </p:blipFill>
        <p:spPr bwMode="auto">
          <a:xfrm rot="10800000">
            <a:off x="1165876" y="3022260"/>
            <a:ext cx="4680520" cy="2664296"/>
          </a:xfrm>
          <a:prstGeom prst="rect">
            <a:avLst/>
          </a:prstGeom>
          <a:noFill/>
        </p:spPr>
      </p:pic>
      <p:pic>
        <p:nvPicPr>
          <p:cNvPr id="2056" name="Picture 8" descr="https://okrmyr.ru/wp-content/uploads/2018/11/dorozhnye-znaki-kotorye-vazhno-znat-peshehod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2111" y="5752461"/>
            <a:ext cx="4283462" cy="2589320"/>
          </a:xfrm>
          <a:prstGeom prst="rect">
            <a:avLst/>
          </a:prstGeom>
          <a:noFill/>
        </p:spPr>
      </p:pic>
      <p:sp>
        <p:nvSpPr>
          <p:cNvPr id="47" name="Прямоугольник 46"/>
          <p:cNvSpPr/>
          <p:nvPr/>
        </p:nvSpPr>
        <p:spPr>
          <a:xfrm>
            <a:off x="1993968" y="5729970"/>
            <a:ext cx="302433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Знаки, которые важно знать пешеходу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36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2204864" y="7172319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256963" y="8388424"/>
            <a:ext cx="31363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980728" y="179512"/>
            <a:ext cx="4680520" cy="27363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980728" y="2915816"/>
            <a:ext cx="4680520" cy="27363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980728" y="5652120"/>
            <a:ext cx="4680520" cy="27363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>
            <a:off x="1248468" y="7988788"/>
            <a:ext cx="4203332" cy="24970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Правила для юного пешехода</a:t>
            </a:r>
          </a:p>
          <a:p>
            <a:pPr algn="ctr"/>
            <a:endParaRPr lang="ru-RU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>
            <a:off x="1124744" y="5680464"/>
            <a:ext cx="4392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Дорогие ребята!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 Находясь в городе, вы каждый день становитесь участниками дорожного  движения. Вы обязаны знать и строго соблюдать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Правила дорожного движения.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Только так мы  защитим себя от опасности на дороге – дорожно-транспортных происшествий.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>
            <a:off x="1268760" y="3131840"/>
            <a:ext cx="3960440" cy="2304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 Ходи по тротуарам, только с правой стороны.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 Переходи улицу по пешеходному переходу.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 Переходи улицу на зеленый сигнал светофора.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 На красный и желтый сигнал светофора нельзя переходить улицу.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 При переходе дороги посмотри,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опасности, нет ли рядом машин.</a:t>
            </a:r>
          </a:p>
        </p:txBody>
      </p:sp>
      <p:sp>
        <p:nvSpPr>
          <p:cNvPr id="16" name="Прямоугольник 15"/>
          <p:cNvSpPr/>
          <p:nvPr/>
        </p:nvSpPr>
        <p:spPr>
          <a:xfrm rot="10800000">
            <a:off x="980728" y="827584"/>
            <a:ext cx="4752528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6. Нельзя обходить стоящий автобус – это опасно. Подожди пока автобус отъедет от остановки.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 При переходе улицы посмотрите сначала налево, дойди до середины, потом посмотри направо и продолжи  путь.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 Если переходишь дорогу с малышом, крепко держи его за руку.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9. Никогда не перебегай дорогу перед близко идущим автомобилем.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10. За городом нужно идти по обочине, навстречу транспортному потоку.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0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17</Words>
  <Application>Microsoft Office PowerPoint</Application>
  <PresentationFormat>Экран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VHU-Knyazeva</dc:creator>
  <cp:lastModifiedBy>3badman3@mail.ru</cp:lastModifiedBy>
  <cp:revision>17</cp:revision>
  <cp:lastPrinted>2023-03-11T09:25:37Z</cp:lastPrinted>
  <dcterms:created xsi:type="dcterms:W3CDTF">2023-02-15T10:51:17Z</dcterms:created>
  <dcterms:modified xsi:type="dcterms:W3CDTF">2023-04-26T19:15:42Z</dcterms:modified>
</cp:coreProperties>
</file>