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</p:sldIdLst>
  <p:sldSz cx="6858000" cy="9144000" type="screen4x3"/>
  <p:notesSz cx="6797675" cy="99298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FCC6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578" y="-7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30B9B-9C6C-49AD-8690-107214465E48}" type="datetimeFigureOut">
              <a:rPr lang="ru-RU" smtClean="0"/>
              <a:pPr/>
              <a:t>26.04.2023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87E7E-0F49-461D-89FF-F2E0C8C72BC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490452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30B9B-9C6C-49AD-8690-107214465E48}" type="datetimeFigureOut">
              <a:rPr lang="ru-RU" smtClean="0"/>
              <a:pPr/>
              <a:t>26.04.2023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87E7E-0F49-461D-89FF-F2E0C8C72BC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6827058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30B9B-9C6C-49AD-8690-107214465E48}" type="datetimeFigureOut">
              <a:rPr lang="ru-RU" smtClean="0"/>
              <a:pPr/>
              <a:t>26.04.2023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87E7E-0F49-461D-89FF-F2E0C8C72BC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6132464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30B9B-9C6C-49AD-8690-107214465E48}" type="datetimeFigureOut">
              <a:rPr lang="ru-RU" smtClean="0"/>
              <a:pPr/>
              <a:t>26.04.2023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87E7E-0F49-461D-89FF-F2E0C8C72BC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7033371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30B9B-9C6C-49AD-8690-107214465E48}" type="datetimeFigureOut">
              <a:rPr lang="ru-RU" smtClean="0"/>
              <a:pPr/>
              <a:t>26.04.2023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87E7E-0F49-461D-89FF-F2E0C8C72BC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219533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30B9B-9C6C-49AD-8690-107214465E48}" type="datetimeFigureOut">
              <a:rPr lang="ru-RU" smtClean="0"/>
              <a:pPr/>
              <a:t>26.04.2023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87E7E-0F49-461D-89FF-F2E0C8C72BC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3635762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30B9B-9C6C-49AD-8690-107214465E48}" type="datetimeFigureOut">
              <a:rPr lang="ru-RU" smtClean="0"/>
              <a:pPr/>
              <a:t>26.04.2023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87E7E-0F49-461D-89FF-F2E0C8C72BC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2731125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30B9B-9C6C-49AD-8690-107214465E48}" type="datetimeFigureOut">
              <a:rPr lang="ru-RU" smtClean="0"/>
              <a:pPr/>
              <a:t>26.04.2023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87E7E-0F49-461D-89FF-F2E0C8C72BC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1755935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30B9B-9C6C-49AD-8690-107214465E48}" type="datetimeFigureOut">
              <a:rPr lang="ru-RU" smtClean="0"/>
              <a:pPr/>
              <a:t>26.04.2023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87E7E-0F49-461D-89FF-F2E0C8C72BC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2910797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30B9B-9C6C-49AD-8690-107214465E48}" type="datetimeFigureOut">
              <a:rPr lang="ru-RU" smtClean="0"/>
              <a:pPr/>
              <a:t>26.04.2023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87E7E-0F49-461D-89FF-F2E0C8C72BC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062054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30B9B-9C6C-49AD-8690-107214465E48}" type="datetimeFigureOut">
              <a:rPr lang="ru-RU" smtClean="0"/>
              <a:pPr/>
              <a:t>26.04.2023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87E7E-0F49-461D-89FF-F2E0C8C72BC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7676123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430B9B-9C6C-49AD-8690-107214465E48}" type="datetimeFigureOut">
              <a:rPr lang="ru-RU" smtClean="0"/>
              <a:pPr/>
              <a:t>26.04.2023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F87E7E-0F49-461D-89FF-F2E0C8C72BC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866257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оугольник 20"/>
          <p:cNvSpPr/>
          <p:nvPr/>
        </p:nvSpPr>
        <p:spPr>
          <a:xfrm>
            <a:off x="2390012" y="7206755"/>
            <a:ext cx="914400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3" name="Прямая соединительная линия 42"/>
          <p:cNvCxnSpPr/>
          <p:nvPr/>
        </p:nvCxnSpPr>
        <p:spPr>
          <a:xfrm>
            <a:off x="1442111" y="8422860"/>
            <a:ext cx="313631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2050" name="Picture 2" descr="Презентация для детей по правилам дорожного движения - Берегись автомобиля  - YouTub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57650" y="182235"/>
            <a:ext cx="4688745" cy="2774120"/>
          </a:xfrm>
          <a:prstGeom prst="rect">
            <a:avLst/>
          </a:prstGeom>
          <a:noFill/>
        </p:spPr>
      </p:pic>
      <p:sp>
        <p:nvSpPr>
          <p:cNvPr id="38" name="Прямоугольник 37"/>
          <p:cNvSpPr/>
          <p:nvPr/>
        </p:nvSpPr>
        <p:spPr>
          <a:xfrm>
            <a:off x="1165876" y="148043"/>
            <a:ext cx="4680520" cy="2736304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Прямоугольник 44"/>
          <p:cNvSpPr/>
          <p:nvPr/>
        </p:nvSpPr>
        <p:spPr>
          <a:xfrm>
            <a:off x="1165876" y="2950252"/>
            <a:ext cx="4680520" cy="2736304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Прямоугольник 45"/>
          <p:cNvSpPr/>
          <p:nvPr/>
        </p:nvSpPr>
        <p:spPr>
          <a:xfrm>
            <a:off x="1165876" y="5686556"/>
            <a:ext cx="4680520" cy="2736304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52" name="Picture 4" descr="Викторина по правилам дорожного движения для дошкольников 5 - 6 лет"/>
          <p:cNvPicPr>
            <a:picLocks noChangeAspect="1" noChangeArrowheads="1"/>
          </p:cNvPicPr>
          <p:nvPr/>
        </p:nvPicPr>
        <p:blipFill>
          <a:blip r:embed="rId3" cstate="print"/>
          <a:srcRect l="1575" t="16800" r="2351" b="1301"/>
          <a:stretch>
            <a:fillRect/>
          </a:stretch>
        </p:blipFill>
        <p:spPr bwMode="auto">
          <a:xfrm rot="10800000">
            <a:off x="1165876" y="3022260"/>
            <a:ext cx="4680520" cy="2664296"/>
          </a:xfrm>
          <a:prstGeom prst="rect">
            <a:avLst/>
          </a:prstGeom>
          <a:noFill/>
        </p:spPr>
      </p:pic>
      <p:pic>
        <p:nvPicPr>
          <p:cNvPr id="2056" name="Picture 8" descr="https://okrmyr.ru/wp-content/uploads/2018/11/dorozhnye-znaki-kotorye-vazhno-znat-peshehodu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42111" y="5752461"/>
            <a:ext cx="4283462" cy="2589320"/>
          </a:xfrm>
          <a:prstGeom prst="rect">
            <a:avLst/>
          </a:prstGeom>
          <a:noFill/>
        </p:spPr>
      </p:pic>
      <p:sp>
        <p:nvSpPr>
          <p:cNvPr id="47" name="Прямоугольник 46"/>
          <p:cNvSpPr/>
          <p:nvPr/>
        </p:nvSpPr>
        <p:spPr>
          <a:xfrm>
            <a:off x="1993968" y="5729970"/>
            <a:ext cx="3024336" cy="7920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Знаки, которые важно знать пешеходу</a:t>
            </a:r>
            <a:endParaRPr lang="ru-RU" sz="20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13650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оугольник 20"/>
          <p:cNvSpPr/>
          <p:nvPr/>
        </p:nvSpPr>
        <p:spPr>
          <a:xfrm>
            <a:off x="2204864" y="7172319"/>
            <a:ext cx="914400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3" name="Прямая соединительная линия 42"/>
          <p:cNvCxnSpPr/>
          <p:nvPr/>
        </p:nvCxnSpPr>
        <p:spPr>
          <a:xfrm>
            <a:off x="1256963" y="8388424"/>
            <a:ext cx="313631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8" name="Прямоугольник 37"/>
          <p:cNvSpPr/>
          <p:nvPr/>
        </p:nvSpPr>
        <p:spPr>
          <a:xfrm>
            <a:off x="980728" y="179512"/>
            <a:ext cx="4680520" cy="2736304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Прямоугольник 44"/>
          <p:cNvSpPr/>
          <p:nvPr/>
        </p:nvSpPr>
        <p:spPr>
          <a:xfrm>
            <a:off x="980728" y="2915816"/>
            <a:ext cx="4680520" cy="2736304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Прямоугольник 45"/>
          <p:cNvSpPr/>
          <p:nvPr/>
        </p:nvSpPr>
        <p:spPr>
          <a:xfrm>
            <a:off x="980728" y="5652120"/>
            <a:ext cx="4680520" cy="2736304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 rot="10800000">
            <a:off x="1248468" y="7988788"/>
            <a:ext cx="4203332" cy="249702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Правила для юного пешехода</a:t>
            </a:r>
          </a:p>
          <a:p>
            <a:pPr algn="ctr"/>
            <a:endParaRPr lang="ru-RU" sz="1600" b="1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 rot="10800000">
            <a:off x="1124744" y="5680464"/>
            <a:ext cx="439248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Дорогие ребята!</a:t>
            </a:r>
          </a:p>
          <a:p>
            <a:pPr algn="ctr"/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  Находясь в городе, вы каждый день становитесь участниками дорожного  движения. Вы обязаны знать и строго соблюдать </a:t>
            </a:r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Правила дорожного движения.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Только так мы  защитим себя от опасности на дороге – дорожно-транспортных происшествий.</a:t>
            </a:r>
            <a:endParaRPr lang="ru-RU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 rot="10800000">
            <a:off x="1268760" y="3131840"/>
            <a:ext cx="3960440" cy="23042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1. Ходи по тротуарам, только с правой стороны.</a:t>
            </a:r>
          </a:p>
          <a:p>
            <a:pPr algn="ctr"/>
            <a:r>
              <a:rPr lang="ru-RU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2. Переходи улицу по пешеходному переходу.</a:t>
            </a:r>
          </a:p>
          <a:p>
            <a:pPr algn="ctr"/>
            <a:r>
              <a:rPr lang="ru-RU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3. Переходи улицу на зеленый сигнал светофора.</a:t>
            </a:r>
          </a:p>
          <a:p>
            <a:pPr algn="ctr"/>
            <a:r>
              <a:rPr lang="ru-RU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4. На красный и желтый сигнал светофора нельзя переходить улицу.</a:t>
            </a:r>
          </a:p>
          <a:p>
            <a:pPr algn="ctr"/>
            <a:r>
              <a:rPr lang="ru-RU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5. При переходе дороги посмотри, </a:t>
            </a:r>
            <a:r>
              <a:rPr lang="ru-RU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нет </a:t>
            </a:r>
            <a:r>
              <a:rPr lang="ru-RU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ли опасности, нет ли рядом машин.</a:t>
            </a:r>
          </a:p>
        </p:txBody>
      </p:sp>
      <p:sp>
        <p:nvSpPr>
          <p:cNvPr id="16" name="Прямоугольник 15"/>
          <p:cNvSpPr/>
          <p:nvPr/>
        </p:nvSpPr>
        <p:spPr>
          <a:xfrm rot="10800000">
            <a:off x="980728" y="827584"/>
            <a:ext cx="4752528" cy="14401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6. Нельзя обходить стоящий автобус – это опасно. Подожди пока автобус отъедет от остановки.</a:t>
            </a:r>
          </a:p>
          <a:p>
            <a:pPr algn="ctr"/>
            <a:r>
              <a:rPr lang="ru-RU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7. При переходе улицы посмотрите сначала налево, дойди до середины, потом посмотри направо и продолжи  путь.</a:t>
            </a:r>
          </a:p>
          <a:p>
            <a:pPr algn="ctr"/>
            <a:r>
              <a:rPr lang="ru-RU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8. Если переходишь дорогу с малышом, крепко держи его за руку.</a:t>
            </a:r>
          </a:p>
          <a:p>
            <a:pPr algn="ctr"/>
            <a:r>
              <a:rPr lang="ru-RU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9. Никогда не перебегай дорогу перед близко идущим автомобилем.</a:t>
            </a:r>
          </a:p>
          <a:p>
            <a:pPr algn="ctr"/>
            <a:r>
              <a:rPr lang="ru-RU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10. За городом нужно идти по обочине, навстречу транспортному потоку.</a:t>
            </a:r>
            <a:endParaRPr lang="ru-RU" sz="16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8023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472</TotalTime>
  <Words>17</Words>
  <Application>Microsoft Office PowerPoint</Application>
  <PresentationFormat>Экран (4:3)</PresentationFormat>
  <Paragraphs>14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Слайд 1</vt:lpstr>
      <vt:lpstr>Слайд 2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VHU-Knyazeva</dc:creator>
  <cp:lastModifiedBy>3badman3@mail.ru</cp:lastModifiedBy>
  <cp:revision>17</cp:revision>
  <cp:lastPrinted>2023-03-11T09:25:37Z</cp:lastPrinted>
  <dcterms:created xsi:type="dcterms:W3CDTF">2023-02-15T10:51:17Z</dcterms:created>
  <dcterms:modified xsi:type="dcterms:W3CDTF">2023-04-26T19:15:42Z</dcterms:modified>
</cp:coreProperties>
</file>